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8"/>
  </p:notesMasterIdLst>
  <p:sldIdLst>
    <p:sldId id="256" r:id="rId2"/>
    <p:sldId id="257" r:id="rId3"/>
    <p:sldId id="258" r:id="rId4"/>
    <p:sldId id="261" r:id="rId5"/>
    <p:sldId id="260" r:id="rId6"/>
    <p:sldId id="259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B1E999-D293-4406-9373-2BA2D26E2154}" type="datetimeFigureOut">
              <a:rPr lang="en-US" smtClean="0"/>
              <a:pPr/>
              <a:t>12/8/2010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35D917-E7C7-4659-A0AC-3FA193CAF812}" type="slidenum">
              <a:rPr lang="en-NZ" smtClean="0"/>
              <a:pPr/>
              <a:t>‹#›</a:t>
            </a:fld>
            <a:endParaRPr lang="en-N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35D917-E7C7-4659-A0AC-3FA193CAF812}" type="slidenum">
              <a:rPr lang="en-NZ" smtClean="0"/>
              <a:pPr/>
              <a:t>2</a:t>
            </a:fld>
            <a:endParaRPr lang="en-N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24E01-5113-44A8-B0ED-309C4CE17609}" type="datetimeFigureOut">
              <a:rPr lang="en-US" smtClean="0"/>
              <a:pPr/>
              <a:t>12/8/2010</a:t>
            </a:fld>
            <a:endParaRPr lang="en-NZ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B1CC8-F180-408E-916B-AC74B7C77F8E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24E01-5113-44A8-B0ED-309C4CE17609}" type="datetimeFigureOut">
              <a:rPr lang="en-US" smtClean="0"/>
              <a:pPr/>
              <a:t>12/8/2010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B1CC8-F180-408E-916B-AC74B7C77F8E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24E01-5113-44A8-B0ED-309C4CE17609}" type="datetimeFigureOut">
              <a:rPr lang="en-US" smtClean="0"/>
              <a:pPr/>
              <a:t>12/8/2010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B1CC8-F180-408E-916B-AC74B7C77F8E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24E01-5113-44A8-B0ED-309C4CE17609}" type="datetimeFigureOut">
              <a:rPr lang="en-US" smtClean="0"/>
              <a:pPr/>
              <a:t>12/8/2010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B1CC8-F180-408E-916B-AC74B7C77F8E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24E01-5113-44A8-B0ED-309C4CE17609}" type="datetimeFigureOut">
              <a:rPr lang="en-US" smtClean="0"/>
              <a:pPr/>
              <a:t>12/8/2010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B1CC8-F180-408E-916B-AC74B7C77F8E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24E01-5113-44A8-B0ED-309C4CE17609}" type="datetimeFigureOut">
              <a:rPr lang="en-US" smtClean="0"/>
              <a:pPr/>
              <a:t>12/8/2010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B1CC8-F180-408E-916B-AC74B7C77F8E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24E01-5113-44A8-B0ED-309C4CE17609}" type="datetimeFigureOut">
              <a:rPr lang="en-US" smtClean="0"/>
              <a:pPr/>
              <a:t>12/8/2010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B1CC8-F180-408E-916B-AC74B7C77F8E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24E01-5113-44A8-B0ED-309C4CE17609}" type="datetimeFigureOut">
              <a:rPr lang="en-US" smtClean="0"/>
              <a:pPr/>
              <a:t>12/8/2010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B1CC8-F180-408E-916B-AC74B7C77F8E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24E01-5113-44A8-B0ED-309C4CE17609}" type="datetimeFigureOut">
              <a:rPr lang="en-US" smtClean="0"/>
              <a:pPr/>
              <a:t>12/8/2010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B1CC8-F180-408E-916B-AC74B7C77F8E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24E01-5113-44A8-B0ED-309C4CE17609}" type="datetimeFigureOut">
              <a:rPr lang="en-US" smtClean="0"/>
              <a:pPr/>
              <a:t>12/8/2010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B1CC8-F180-408E-916B-AC74B7C77F8E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24E01-5113-44A8-B0ED-309C4CE17609}" type="datetimeFigureOut">
              <a:rPr lang="en-US" smtClean="0"/>
              <a:pPr/>
              <a:t>12/8/2010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6A0B1CC8-F180-408E-916B-AC74B7C77F8E}" type="slidenum">
              <a:rPr lang="en-NZ" smtClean="0"/>
              <a:pPr/>
              <a:t>‹#›</a:t>
            </a:fld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F824E01-5113-44A8-B0ED-309C4CE17609}" type="datetimeFigureOut">
              <a:rPr lang="en-US" smtClean="0"/>
              <a:pPr/>
              <a:t>12/8/2010</a:t>
            </a:fld>
            <a:endParaRPr lang="en-NZ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A0B1CC8-F180-408E-916B-AC74B7C77F8E}" type="slidenum">
              <a:rPr lang="en-NZ" smtClean="0"/>
              <a:pPr/>
              <a:t>‹#›</a:t>
            </a:fld>
            <a:endParaRPr lang="en-NZ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communication.howstuffworks.com/telephone-image.htm" TargetMode="Externa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gi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428728" y="428604"/>
            <a:ext cx="571504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Telephones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026" name="Picture 2" descr="http://t3.gstatic.com/images?q=tbn:ANd9GcRBMp7iNOo2oFl00oJSeWgNYzH_C-mSSKGyl4qMGW5FY8g3v8J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1428736"/>
            <a:ext cx="3327505" cy="1928826"/>
          </a:xfrm>
          <a:prstGeom prst="rect">
            <a:avLst/>
          </a:prstGeom>
          <a:noFill/>
        </p:spPr>
      </p:pic>
      <p:sp>
        <p:nvSpPr>
          <p:cNvPr id="1028" name="AutoShape 4" descr="data:image/jpg;base64,/9j/4AAQSkZJRgABAQAAAQABAAD/2wBDAAkGBwgHBgkIBwgKCgkLDRYPDQwMDRsUFRAWIB0iIiAdHx8kKDQsJCYxJx8fLT0tMTU3Ojo6Iys/RD84QzQ5Ojf/2wBDAQoKCg0MDRoPDxo3JR8lNzc3Nzc3Nzc3Nzc3Nzc3Nzc3Nzc3Nzc3Nzc3Nzc3Nzc3Nzc3Nzc3Nzc3Nzc3Nzc3Nzf/wAARCACcAO4DASIAAhEBAxEB/8QAHAAAAQQDAQAAAAAAAAAAAAAAAAQFBgcCAwgB/8QAShAAAQMDAQQFBwcJBgYDAAAAAQIDBAAFESEGEjFBBxNRYXEUIjKBkaHRFSNCUpOxwRczU1VicoKS4RYkQ2Oy8AglNkRzolSDwv/EABcBAQEBAQAAAAAAAAAAAAAAAAABAgP/xAAdEQEBAQACAwEBAAAAAAAAAAAAARECEiExQVED/9oADAMBAAIRAxEAPwC8aKKKAooooCiiigKKKKAorzIrxS0ISVLUAkalROgoPcjOM17Ufue2dht+8HJyHVj6DALh92lRqd0oRkZEGCtXYt5YT7hn7xQWLRVNzOka8yNGnGY4OnzTYz7VZpnlbUXSScPXKSoHl1pA91MF8rdbR6biE+KgKSO3m1snDtxiIP7T6R+NUC5NLpy6rfParX76xEkD0SB4DFXBfCtpbGk63eF6n0msP7UWH9aw/tBVGeVLP+Ifaa98pX9c+2mC9U7SWNXC7wvW+n40qZutuf8AzE+K5+48k/jVAplrH0j7ay8q3sZCfHANMHQyVoWMoUlQ7jmsq58bnrbPzalJI5oUU/dThF2nukdQ6q4ykgcB1hI9+aYLzoqpom393Z3Q85HfH+Y1g+1JH3U+QekmMvSdBcRyKmHAsew4PszUwT2imi27S2e47ojTm988G3PMV7DTtkUHtFeZr2gKKKKAooooCiiigKKKKDzeFMl/2ssthSRcJiQ9yjt+c4f4Rw9eKg3TZtnKsjMSzWmQpmXKHWPuNnCm2s4AB5bx58cCqogOqlqyEuLUdVKzxPOrBZd56XZSyU2mE2wg+i4+d9fjgaD31BbrtZc7orM+c89r6KlYSPADQVs+TWljz21p76QTbGSkqjqz3GmBKu64zqMdnGk6rpkYBFNk+K/GJ6xKhSRCFKwM47O0+qruB7+V+1QFZfKjZ/7gD+A01iDJO7804ATgEoIB9eMUsYs61Jy5oeyrEbnbt1ZADiVgjIIBFeJvu7TfdYxjuMowvBQeA7zSLd7l+wVlUgTf+6sxtAjmk0wtR3HcdUxJX+6jP4UoNpuGMiBN+yV8KaHkX9v9qs039rPA+yo45FfaXuORZSFdikkH7qyTb5jgPVwpivBtR/CmiRKv7QOiFqPYnSsRtAgn8y6O/IpvsttU4Hy+ytCkkDCwQeFOSrQjkk+2tT0jb8ts6efwzxr1F4b1Ic15Uy3a0y4bYkuR3W2HVEtuqT5ihkjQ+NNqFK3gBU0TRq65x5/Dvp/tO2dzt2ExZrgQPoqVvJ/lOnsqv7bFkSVjdGmeJqWQbRutjrVjPYBmqLKtPSiNE3aID/mRz/8Ak/gamlo2mtF4ITCmtqcIz1Sjur9hqhXmAj0YzxCee7SKVMU2jejOONPtneQoDCkEcx2Gs4rp4HNe1G9gtpU7T7Nx5x3RJT81JQPouDGfURgjxqSDWoCiiigKKKKArEnFZVWfSl0js7PiRZre311wWyoOOg4TGCknHirXOOWhPHFBTnSJePlzbW6S219Y113VNK5biPNGO44J9dK7Q8hlhKUaHGtQxteKeYUvdCdTVgmbUrOCTrWSjv5PM0yMS20I33nEoQBqVGlCJz8hP9zZ3EH/AB5AOv7qOPtxVBeSwiKsyQBgaE6VJega022Y/NmyktOSEKw0lYGeHIHiNDUQuMZoRlvOKckvgem4eH7oGgqOWe9TLHdmp8F4pdbVnTTeHZUo6K6XnEN7PxYqRhb0oFIGmiUkn7xVSBhQ46d5qYX/AGqi7YRLPMjHVplZfa+o4SBg+oE+FMZcixiFPuJRk4QlRyVeA41Z6G3Z68xLCtapEVp6SVpU0hTZWUgZ4gZPPupfJ2i+UXQX23HglY34sNhKHADwwk49pzWqww7W9JdcmTg2rJJbbSUrWOOSSBgeGveKW7R3O1MR40a0Qgp5Dp6sst7qlqI9EHieRJPCs2hzjssPxC3G2LurKVDR5+chpQ7xlX4U2WWK688vyuCJobSB1KZ6GQVZOSSdVDAHA4455UkasN+ujaVXa7vRmyNI7CiSO4qPPwrb/YSDhP8Af7gFD6Zd5+zWgcb035LF3o+x8iAsL8ySzOStAOeKgDqKbom112iLUxBTJdZwcpdWkBQxySrXHfp40jnbOX22pDtvnG4NIBzHkaKx3K+NP0Day1XqEG7xblF1HmrQpAyhQ5cik+HiKCL3N1y6SUyQwWFIaS2tojUYJ19/KkfUqB1BFSB5iKmY65CS+ltQCUh5QUQOzPP158aTvNJGDgDB5VoSGTCavHRDJaLYL8AOAHGowre+5Q9lUNBR1r6Ek4Oda6F2HKF2i/W9xSQhbO+N5QAGUlPPTsrnt8KiSVA+atKiOI9Wo0qCawtxlISgDFOrLugGTionZJbrwVnJSnnTyl9Y7hVQ9eUJxxOabrihqQ2c6LGoWONJzJxrk0kkzMJJyasE46Gb8wzeH7c7utrlDHHAWtOcHxxkVdYrkCDcXYF1amMrKVtrCwQcEYNdYWK4putoiTkcH2gsjsPMe3Nc/SnCiiiqCiiigYtuLk7aNk7rOjuJQ+1GUWSSB55GE4781yu7LjyG55kNuuTHt1Tb5cIKTnKsj6WRpntGav8A6dn0NbEpbWHN52Y0lBTwBG8rzs8sJI8cVzoylS5yGwck5A3uWnOgSg4rc04RjUJPaRmh2Mtv004rWE0Dg1LCXAvG+sfTVqR4DgKdI9yK1YUrJPbUeQhSzhIOaC71eg1PurUok0u5R0NKBO+SMHCtB4n8Bk1F1brjmGwVknjj7hT1s1snfdqpQbtkRa0Z895eiGx3k6eqr42H6J7Ts8ESrgET5413lp+bQf2QePialoqjZeBJgW5aJCS0884FYI1AKRj3Gpxs1Egx5Ll0kdT1rRS2w2CCpPAbx9ZwOwZNINrZQe2jmu4ykTNwY0wEnqxj2CpDZ9noahvzXFOKxlKGzugeviaX0NG0V1t1wtTTmAqQFBxlW75yQOOTyyMjHfTPsow28vy9RCnA0hLZPLeG+ojxJ91LNq7TFikqgBSCAVLCj5pHxqGbJ7SNWmS5a7koISlW4hZ0BTk4HdjJ9tT4LVKFNK3FgAgcqM0jiyG3kJUy4laVagpPGlOSQVdlZGzOdKhW08dMS6mW2lKQ6xlZT9JaVDdOO3UjNSmRNZjNFx5xKEjjk1W9/wBoBe7wxDhEqa3wpxaTpupOcDt1GSfCrBI2lZTpg68aFHPmngdDSm225yfHSuHMiOvY8+N1u64k9mDjPLhW5OzN7eXufJz7faVEJA9ZreiJbTXCVD2fkiMspS/hl/HNO9r7x76rVLik+iog9xNWxtlZ3oUabbHVJdlJYDqtwHAJJUB25099VQtstqKVpKVJOCCMYNShbGnBHpstrV9bG6r2jFLW7oE6hyS34Ob49igfvpmCexSR4jFbNxXDGfA5qQPPylv/APcNn/yNFJ9oJ+6sHZLjjaggIV+44D7jg004IOoNZJyaujNQWFDeSQc6ZFdLdDUsydjGW1cWXFJ9Rwa5tbQc5BOeGlX/ANBrkpVomNSHVrabUncSo5CTg5xUos6iiigKKK8JxQVN/wAQcwtWi1ww6U9c+tZbxosJSB7isVSdgiuzNoIUeMlS3VuBLe4M5UeA9vE1POm67puO1yorTri2YDYaWgjRDmpUQOehTqRypP0HwY83bRl/ymS3Jitrd3EJ8xxOMYJzkceGDnFII1d2UNOHeCsk4CSNc9mO2mkMbxzu6dldD7W9FkO+3VdxiyTFW6Mus7vmKVrlQxqM51rGxdEtohqSu5LMlQOjachHr7auijLPYb3tC8IdogOqSeJSnCQO0q4evNW9sZ0LwoARJ2idTLf49Q2SEJ8TxPqx41akKDFgMJYhMNsNJ4JbTgf1pQBioNMWIxDjojxWW2WUDCUNpCQB4Cs3nA00pxZ0QCo+A1rZTNtdMELZu4PHj1JQnxV5v40FDX51T0KS4SSVArOOPpAk07QLrNQ00FSVbzaBkJWQMEZBwOR1PtHI02yEpLRSpIKcFJHaOdN2zUoSXfkZ+T1ExolMJ9wZSoZ/Nr5kH79Rxq0T1+w3Obbkyp85TRLe8hkJycY031HmeOO+qtusNyZc1RH2i1L16tzXdcAHP/ZqyZO0k5tpNsubTkOV1YSjXzXcc0q4K07MHtAprkxfLZCQ2VNuLwkrUfOxjBx2ZI99WCu48q8WZZabU4gpOqULx7gfvBpUrbDaAq3DKcB7CkZPupxm7GlSi5Gkt4J5Og69njofZW612qYzDeilxvrFbvUuqQDu5OuKYGJ5F+uziBIdeWVcErVj3fAUok2uZbw3FhNqWtxG8662OODjAP4U8RdhEKeSuTOQ4o4KgXACeHf3j2ipOYSLO82YToWl5oLUknfAI0zk9oqCtmIs1k9Y2XGlE6LHaO/1a07yXL7FgNPG+S0IdSFJbS8oKPM51xz41LWi7cswrbETJ3PNWr6DQP118PVqTUM20SwzMEFqSJUhJ+eeHooP1U9gFMEgsjzzttQ68ta3HCpW+tRKt3OmvE91XLK2S2b2rgR5tytEZ119pKy6gbi8kAnzk4NU7bM+RMBQSCG0jCRpwq5+jyWJGzEdGdWFKaI7MHI9xpRDLn0E2R/eNuuMyKTwS4Eup+4H76i07oOvcYkwJ0SSnsJLaj7sV0FxrzFQcxS+jzaaAMP2h5aeam8LHuzTQ7YpLasLjOJUOIKcGutMCtbsdl4YdabX++kH76DlaPZJKlAIaI1HEH4Vf/RlZ37Ts6EzG+reeWVlPMDgM1JmbfDYVvsxGG1fWQ0kH3ClG6KD2iiigKxcUlKSpRASBkk8hWVQ3pQ2mTs9s842xJ6m5TEqbh4TnztMnsGAeJ5kcaDnvbO5m73+4XEvKfQ8+osPhG6FIzhIxy0Aq1f+HiPIFruUlT7ZjqdS2hrA30qAySdM4II0zyqlZq/nClYU26o/OhStCe3urpzossjli2MhR5MdtmU5l14J4qJPmlXfu7tBLsV7RRQFFFa33UMNKddWENoSVKUrgB30Hkh9uO0p55xLbaBlSlcBVYbf7SKuTLUJhO5FUvfOeKwngT2akaUo2gv7t6l9UwSiE2fNB4r/AGj/AL0qFTpCJEpTiDlA8xPeBz9ep9lWewmUMgCobtLFKJYeT5u+MgjTXhUzUdKj204StLQPpaqx3Vr6hz2d6RAIabVtZETPh8OsWkKUByyDx8c5qTQ7XZboUnZu9OR1HhHdw6lP8KsKHtqDNW6FNtrLUhOFpRgLSMEHxqNToa7fK3GZSV41CkKwR49hrOWKuaTs7tK2rydJt0tJBysLW0cHez6ST9ZXPnST5D2iSsNm2Rhyz8oIwPdVbQtsdpoCQmPdpW4BolS98D1HNblbfbTqVk3NW929Uj4VNpVnMbNbSlSGustkVtQUCUrW+UhQAVoAkagAceQpLPtdlsq87R3dUpKAPmd8NI0GnzaNT2YJqtJG2G08xstu3iXuEYKUL3AfZim6NGVNlhMmRgk5UtaiSavk1OdoOkR6XF+Stl4nkcQAgqQkJOO4D0RUWttpkTcuA5G95yieJpxfRb4VvdjxSUrUPOVg7x9dZ2SYlmOGV6DeyDmtceKVI2UBCAlPBIwKnPRtd2oUqRBkq3ESMLQo8AoaEesY9hqDsrCkAp4UpYdWy4hxHpJUFDPClir9BzjhXtQmwbRhlpoPFTsVeqVcVI7v6cqmTLqHkJcaUFIUMgjgawNlFFFAUUUUBRRXijgGg8Uca9lc2dJO0ydo9o5TzTplWyJ820wtW4U40UtIHaeZ1x2VNul3bUrD2zVlWlxeMTnG3MKRr+bT39vsqlZTpe3G21haUY3FFO6sDmD20gfej7Z1zabaqNFW249CQvekkZG62M8T38K6qaQltpCEAJSlIAA5Cq/6G9lVWDZzyuWytufOwpxCxqhAJ3Rj15qwqAoorxWoNBi4pCUKUtQCUjJJPCqd2i6QUbRX9dltR/5cwkqW+FY65QPIfVHv41h0ybZzBPVsrbm1to3AZTvDrcjIQn9nBye3h41cww40XFArBWMKCVAAjsq4JPftq48X+5Q/nlE4fWg6AfVB5959VMS9plfRj4/iNIVRDqUtH3UlfgzFHLbSgO0GtekOn9pJBGjAPtpFLeemOdY4glShy5UmRAnfoXD4n+tLo8Ocj0krxzG7WpUJMvJTjCgO84pE8FhWVa0/mO7u6x3Ce4Ujdiy8+bCf/lpfK4aNccKxKTngacTDncoLx/hrEwrh/wDDdH8FYwIk1sbJ3hunXxpUIM/nAe/lrciFKGht73ju1ZBghLqs7wJBNbAtbGqQazESZjzYjqfHSsHLbOWMltenLNa1MLGb7JaSlAGQBW4bQyc6tpNNPyfO5Mr9v9a2twZQA3mVZ8R8aaJRs9toqHI6qa2TCd9Ld9Js/WA+8fjVn2HaLyFKHo7yZEFepCVaeI7D/s1SCYbmPOZ94+NK4ipUIK8lcW2FjC0hY3VeI51i8fxY6kt82PPjpkRVhaFD1juNKq5k2a2ouuyM7yhh0OxFEB2OtWix2ADOvZXSFqmouVujTWkrS3IaS4kLGoBGdazZildFFFB5nSqv6RukRUJ12y2BYMkDckS86MnHop19P7vGnvpZ2je2e2UcXCWUzJa+oaWk4KAQSpQ8APaRVAR3G3GwhC/nl8uJPj/WrPI0T1gpOCpxzeKt5Z8/e453uOTrkHnU46IthnbzdEXi5sg26OskFf8AjOAggd4B4+ztqMWWNbXLmE3Nb5jNec4iKgLUoDikHIAJ7TVsjpXsNutzLdmtUlUdhO6psbrSWgOQ47x8NO01bEWiDppRvVUM3plJc8qt1vbNsQUhZfUQ6c43sAaDGfXUYvXSztFKt8p+HJYjNurUhpLTQ32050wo88c8VMV0IpaUjKjgcyeAqG7WdJFmsLIEZaLlIUM9XGdSQgdqlDIHhxrny4bQy7kYrtwmSJmE7pTIdKwMnXGaa3ZrqhhviheUr5kdlME2uN/av21j1yeQhlTuoaJyE+YE8SNeHvpG5Et2+SGY5BPEAVr2aAUhClgKPVkZI7zSoRY4JPVI111FduM8ISmLbhxZY/kFYmHbSPzTH8opYWGP0SPZWKmmhwQmqESoUAHRpr2CsFw4mNG2hSwNNj6PvNYqQkcAf5j8aBAqLG+o2fXWpUZjklI/ipesdhV/Or41rKf23PU4r40DeqKz9YD11rXGbBOFaeNOJBH+I79or41gd4/4jv2ivjUDaYyccVe2sCwMcDTkQ5+me+1V8awV1o4PPfaq+NMQ3lkY1FeFlGmU0uWp/H5577RXxrHef/TPfaK+NZCTqByR7q98nGPzf/rSnrH/ANO99or40Fbp4uu5/wDIr40Cbyf/ACv/AFoEQ5/MY/8ArNbypz9K5/OfjRvOfpF/zmpgzisdUQ440UpSdVlsgAeOK6f2EmMztkrY/HKi31AQCpJGqdD91cvtZ30587X6WtdL9Gw3djLcP2Vf6jWOSxJ6KKKioB0wWJy7bOplMJ3nICi4UYzlJxvezAPhmuen2yzDS4Cd94Z3gdMc67DIBHCohfujjZm+PB2RBLKwcq8mX1QX4gffoasuDmx/MWGW2nD54G949lbnIz64/kkUlWWysgDU7qCtXuSau+X0NWaRPS6ifLbiAg+TYCtBy3zr+NOdk6MLNabwLg3IlP7m8EMOlJRhSSkg6ZUME1ew52kNFEJITvBG4CtPLPM1mID0iKhEaM+6tDWVJZQVkZPpHAPbiuoLZsZs5a3nHoNojIU6gtqyCobp4pAUSAD2CnK12e22hC0WqBGiJWcqDDSUb3jga0tHM8Lo/wBp7g1FMWyy91fBx1IbAHfvEY9lS+29CV3ecPylc4cRvAGGEKeUR690D31e5APKvFAYqaOdHrSix3mZbm1LW3HcW2hbmN5ScnBOMUj3hrUo23b3Nsp5xxVn2gVD3V4WrxrtxvhG4rFayvvrQV5514VVdRuKhWClVhmvDwqgJrWomsjXmM1Bhxrwis8V4RQ1rrw1mU14RQayM1iU1sOlHqqDQUViU1vIzWJGtTBo3a8xit+7WJTQYtAFY8a6W6OP+jrf+6r/AFGubGR84K6T6Ov+jrf+6r/Ua58llSWiiisqKKKKAooooCiiigK8PCvaKCtOkDZnrbmq5oW42HgN5QG8kKAxqOWgFV49Yil1SVSkJ1J1T/WujFpCk7qgCDxBpEqz2xRJVAjEn/KFTeU9VucuP2OeRZVEHExrHbuH402XGNJhZ3VMODOBoR+NdMfIlq/V0X7IV41ZbW08HmrfFQ4DkKDKcg9ucU7c/wBa3h+Kt2R6MnbrZGJ16kvwZDxJRHbQMpRy3s6gnU45Ajvp6/JDb+d2l/Zo+FWOOVZVrtXJW35Ibd+tZn8iPhWJ6H7ceF2mfZo+FWXRTtRWf5Hrf+tpf2aPhXv5Hrf+tpf2aPhVl0U7UVmeh23/AK3l/Zo+FY/kct/64m/Zo+FWdRTtRWH5G7f+uJv2aPhR+Rq3/riZ9mj4VZ9FO1FX/kat3O7zfU2j4VWO1mzly2d2gct7iR1BJVHkKSQHUfdkcCK6epLLiRpjZblx2X0b3ouoCh76W2rM+ua49hccRvLltJPYEf1rYnZ1K8gzW9OHmcffXRCbJahwt0X7IVkLLawci3RfshWO3P8AXTf5/iiLVsciS+jefdcKlYDbSRlXrq9tnrci0WaLARkhlGDk514mlEeFFik+TR2mu3cQBmlAqzfrHKy+o9oooqsv/9k="/>
          <p:cNvSpPr>
            <a:spLocks noChangeAspect="1" noChangeArrowheads="1"/>
          </p:cNvSpPr>
          <p:nvPr/>
        </p:nvSpPr>
        <p:spPr bwMode="auto">
          <a:xfrm>
            <a:off x="155575" y="-593725"/>
            <a:ext cx="1905000" cy="124777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NZ"/>
          </a:p>
        </p:txBody>
      </p:sp>
      <p:sp>
        <p:nvSpPr>
          <p:cNvPr id="1030" name="AutoShape 6" descr="data:image/jpg;base64,/9j/4AAQSkZJRgABAQAAAQABAAD/2wBDAAkGBwgHBgkIBwgKCgkLDRYPDQwMDRsUFRAWIB0iIiAdHx8kKDQsJCYxJx8fLT0tMTU3Ojo6Iys/RD84QzQ5Ojf/2wBDAQoKCg0MDRoPDxo3JR8lNzc3Nzc3Nzc3Nzc3Nzc3Nzc3Nzc3Nzc3Nzc3Nzc3Nzc3Nzc3Nzc3Nzc3Nzc3Nzc3Nzf/wAARCACdAOwDASIAAhEBAxEB/8QAHAAAAAcBAQAAAAAAAAAAAAAAAQIDBAUGBwAI/8QASxAAAgEDAgMFBQQGBwQJBQAAAQIDAAQRBSEGEjETQVFhcQcigZGxFDJSoSRCcpLB0RUjM0NiguEINFOTFiVjc3SiwvDxJjWDsrP/xAAXAQEBAQEAAAAAAAAAAAAAAAAAAQID/8QAHxEBAQEBAAMAAgMAAAAAAAAAAAERIQISMSJRQWFx/9oADAMBAAIRAxEAPwDWSW5m95vvH9Y+NAS2PvN+8a4/eb9o/WurLo4FvxN+8aDmbP3m/eNDQUHczfib940HM/4m/eNAOtGJB76AOdvxN+8f513O34m/eP8AOk5pooIzJPKkSD9Z2AH51BXvF+nW5ZYC1wy96DC/M/wqM9WDnb8TfvH+dDzMBkswHjzH+dZ9fccXbcxhWKAdxA5j8zVaveJ5biURS3E0079I0Jdj6KM/Sqf61ufVbSD+0vI18u0yfkKYz8UafFkLNNIR1wCPqaym4udQReaeKKyT8eoXCw4/yn3j8qjLnWNPhH6TrrSueqadZlh/zJSg+SmmWo1uXje2UEpDK2PGT+VMZ+P1QZ7NEH+KU/zrIpeIdPH9lptzdY772/Yj92IRj8zSP/Sq5ib9E07SLb/Elkjn95+Y/nWvWDVm9pAz7stv6BiT9aVh47vpj+j208n/AHdvI30FZP8A9M+I2BCaxNAuPu26pEP/ACgU0m4k1qYYm1jUZM9Q13Jg/nTINxi4o1xx/wDaNTI/8FKP4U6i4k1b+80a+/5DA/WvO015PNntJpmJ8ZGb+NNGaENiRmJP4VyfzNMg9QRcSXKj+u0nUVHittIfoDSycVadnlnllt38JkZCPmBXm2KztVUSRahKuRkFEP8AMURdV1S1Yi11a85QdjFcvg/Dmq3xmI9T2mqWV3j7PeQyE9AsgJp6WI/WI9a8v6fxVxLPPHbxTG+lc8qxzW0czE+Ayuc/Gtx4b069tdEhm1q+uLHUDu8VvKCqnuBQgrny86noLcebqXPzIofe/E3zrMrj2l3Gg8Rvo+t2yXEcfLm6jQwyKCAfej94bZzsa0qKRJI0kjcOjgMrDowPQ1mzAf3vxN864lsfeb9411BQB734m+dcS34m+dDXVqKTfm/E37xpEs2fvN+8f50u/SkCu9GoM33m9T9aKTtQMfeb1P1NB16dayoc0BNMdZ1Wy0Wya71GYRQqeXoSzN3KB3nyqF0LjvQNcuxaWl20dyxwkU6cpf8AZIJBPl1NBP6jf22m2rXN3JyRr4DJJ8APGqXqvHE0hZNNiWBf+JIOZvl0H50h7StRL3EOnKfdRe0kA8e4Gs2v72aCGVonwcbd9IlqxalrDyEzX1yzk9DI2flRdJtdV4gmRNJtsRuxUXE7ciZAycd52BO1UBbiSWbmlcs/iTVl0LjnV9ClW1t2imtQwcQTLkBvFSCCp7sg/CtyT7WbTzi6GPhq8NjeiXUbsIrMWYw24z3BV99/XmFVmXX9SaNooJRZwMN4bJBApHny7t/mJrWF9o/DetwxWnE2mFbeaPDSyqJBC/TAK+9jrvgEeBrM+NNN0bT77Gg3rzWz+9ytvyeQbow86tiK8QpYueZmPVs7/E0mZZY8lMKPMA0/ijmlhYWsecDJB/L1PlUY0MjmQycwKLzHPdvWRatI0/U9Xtll07R1uhnBZIgwDeBL99drHD11pESXevWctikzFIxGUIYgAnYE8vXpWhf7PswbQtVgI95LtHG3QFD/ACq98WagNK06O9xBiKRV5pwCqcwxnfoc8o+J8a6WfjrO9x51tYoLg4stKvrsnpyB2z+6KCR+yleI6GUdCVYSRvkEdQQSN61mb2kPjB1S2UYziME4/I1knFOsC71y8uLS5Z4pn7QsuVDMQCx/ez86562MZbzl/qtMtVH+OMD/ANVR9xbXlzP/AFkcUYAJyoAUfKmZunIwWYjzOaATHuX5UGxexbTNNubDUotQtbW6uLeZCjvEHKqynYEg43FO/bTokI0fT7+2gjjNtMYHVF5QVdSR8AUO3T3qgPYNeZ17U7InAntRIu+N0cfwY1pXtLtJLrgjVVVeZ4o1nH+Rg30BHxrpOxi8rHOG9bHCHaX0MEc2qzoBD2hJWGM9WIBBJI2AyMA58KY3etarxBqavfTvcSSNhUHQZ7lXoPT+NQEkhdufmznoc1a/ZoitxdZyyoJBAHmRPxuqEoB5lgKzvWkrx9wtcaVcR3sKu9usaW88xOf0hYhz/Dz8iO6tM9k+sG/4fWzdg0ltjkyf7s9Pkcj0Ipl7V3i03g/TrC4zI890AzDoX5G52PqWzVc9jV6V1v7MDjnhw6/tAsB/5RWvLviRs/Suo+K7Fc8BK6jYoCKAjCkT1NLN0pI9aNS4Qc++37R+tFJPd1oX+83qfrUbr96dP0W+u1VWaKBiqscAnGADWGmNe0TXpNW1e4SK5MtnCyNbBTsUGzEDxzv8ao0UN1BMtwvP2Wc9qvQd437j09KcXs5NwQAEwc8jfqnO+DU5wfDqOpX01tZX0tnDb2ktzO8Y5lwq53U7bnA/+K3GaYa7xFe6te/bppGE/KhcK2AcAAn4nJ+NH1AmSAAZ9/xqMtbO41TmuZZ8IG3JHXPXGKearcCFoVTfB3HlRn+URz8r7+NSGkxPd6hGiLzuxAVfE5wBUZKUErEHKk5BqR0a5ls9RgurckPG6spBwQc7fnV8bJejXOMeAYm0exsNKtg2r2lm0926nAkXOTnbdubOPQ1i1wkiP2bkgc1blxD7QtMsNIvF0m7N7xDfcqzSQxHljbG4AJ6KARjfc5yaxTUXMhEs8gZyNwuDv5H+NatE3YlFtlZTtjmyKreoXLS3EjA4Dt7wA61KWUzHRZeQe8mVx+f8agGyWJzWBrn+z9cuL/WLRTlnhjlC/ssQfrV09qGqaS3CGqWD6naLevGDFCJgXLKykDAzvtXnu2e4tlYxSPE0i8pMbFSV8Nu7YU5trGaaTLjs0PVmG5+HfWvbmJ6903eK4B9+YL5doKGHTzM3+8W6b/3kyr+ZqUXTrSEDnLuTsAD1+VPtMt7AXkSXWba3c4klRO1ZNjg8pO++PzxU1ozteE5LleZNT0tV/wDFq30pjqWiXGnziIyw3IK83Payc6jc7HwNXG4GnSabeLpsAcwrHI8szEOoVuVmjHejcynlOGXPeBUI6qkfPJLHGO5S2GPmB/8AFLYhjos2p6Vei+06eW3uVBCypsQCMGrbY8W69eN9n1niK6SymxFMsiAgq+xJ937oyCfy8iJxLdT9pJO9oEa6S55xZoQsgzuFAG7DY+OBk53qEuLyOa8kKAoshyo5GA/NmOfUk9as8sMQ1/pl1p101pdxGKZcHl+8CD0ZSM5U9QadaNe39hfRXGmOY7yPPI6EcwyMbA99SIilERuPs/PFHsXaLmVfIkggU/7S3t7hoNQsI+dDysYmBHrjJB7twTtipvVRvEmucSayIYNeubqUREmJJY8AHoTsP51bvYlbzvxM88py+AxBODgA5PTzApmLDT72P9Dk7KQbggkgeoPT4VoXso0Y24nu5gGKf1aMN8k+Hw+tKNFrqPXYzUQnXUbloCKAj0iRvThhSJG9Axf7zep+pqk+1fUhacO/Z+UOblxlQfeCrvkfHFXaQe+w/wAR+tYp7WNXj1DWeygZglonYh1OxOfez5Z/hWPtdKzqSRWfIdSD05huK0f2Naf9rh4hl7MsXthbI42XLhsgeey1mrZy2RGT3kVvfsn0z+jeDbWQgiS8drlge7Oy/kAfjWr8ZjKrGNYtJgQDDcvvDO/Nnf8AOoPVOczHkTm7jkVePaToa6TxGblExZalzSKVyOzlH3htjrkH41U5bOAdVYnwLGrLwsQscJAPPyqf8TU+tYS+V7LtQfLAp1HDHH92NR6LR3uDHGxAIONu6iYipbjsXbkTBPcTt/rTOSQu3Mxy3eaUmPaZ2OR126UNrJBBIHmiMzKdk5sD4miJrRoTb2JeX3eZi4yOgxjJ8qJeJZPcoERS7KXZkOcj0FObTU2u4p5ZLYJFAhcyhsAHuXp3+FV8zSGc3Ckc3NnboP8ASip1XXIxsQPlRjJ1JxgbkmmxbmiWaPZH7vCk55MRMM9dutZVZ+GtNS5im1O/7X7Lb4LdiqyMpGGAKN+qR1JIydqb6rYS29vBqAWBbS7Z2jEUmezHMcIw6g4GwOdutIfYpf6PS+VUe3ZjGWRgeQjGAw7sggjx+FRt7N2QyqqS223f41Qo15DAAs8TySOuUVXxj8t6ScyzMeXkSTG6uSc+hFOmltEtw89vLM/WN1kChNvw4Oc+o9DTWOaJueXGJIxnDHO3lVMSXD+jX2q3RtoIWmdhlkiTm5f8R6D5kVcj7JdQa3DIeRyNlmuEXHwAP1qzewm60+bh26ClBfRXAMxO7FCByH58w9a0xGLE45n7wWTBovHmziHgziHSS81/pMvYj+/iAljUdNyu6+pHfUFaRMFYqcxEe4ObIB8q9Zdm7EZBweu4/Kss9pnAEFtZz6/okKQvEC93aoOVJE73A7mHXwqprKUeSBw8bMD5Derfwhxrc6PdDvRsCSNjhJP5HwP8KqjKMZG4PQ46jFISpykuoOO8fxqI9Q6TqVrq1nHd2b8yPsR3qe8HzFPK8+cE8VX3Dl7C0iyG3nG6OCBKnlnqR3H4Vvmm31tqllFd2cgkhkXKt/A+YoheuoSNs0FARhSZXelm6UketBU+NNWOiaDdXSMBMzckQ6nmJP8ADmNedb2cySuzHPdnG/oR41c/aDxdcayospkijjgml51j6MQxAJ8NhtWfyEyyg7n/AC7n41mRq1McJ6DPxLrcOnwDlh5uaeQDaKMdW8M9w88V6Phhjt4Y4IV5YokVI18FUAAfICsu9kNxpWj6ZfX2qahY2slxIscfbXKK3IoJJCk5xk+GDirjc8fcJwEhtetmI/4aSSf/AKqaW1qH3Eeh2XEOlvp9+h5CeZJE2aNh0YH4nbzNZ9cezHUo8rBqVnMgPutIjIx9QAR8qs7+0nhUf2d9cSnwis5D9QK5OPtNm/3LTNeuT/2WnMf/AFVnpWbazwre6Vdi2ubq3L8oY9kGbGfUCom402OOX+ukaRSNsnlH5VY+LuJbG51qaWXtoJOVQYLiJlkjIGMMO4+VVXU9bheJY7PDMTlmdeg2xtWoyWurG2ntGXaBUGeaMYUftDv9etQ1vYo06xGeFULANNzghQepwd/him91ezz7SSEj8I2FNx7x/wDYrTKw6ndw3Kw6Rokf6JGeZmPWZ+nMaaSaJewuMRrKp/4bZqV0O3hgtyYpI5JD99lP3fKpMN47+tDTKPT1j09YTu25Pqag7hDE7Rnv6Vay2x8aiNXtO0HOg3qYQ+0DULebS7nT7wWscMimdbmSNi8bhTyqCpzgnbByM7461H8Q3aXwtHW1jgmjTs53j2WTGwPINlOBvjqd9qibWZomxjO+2emfA+tWWDS7bUtDe6t9Sja9Vio08QuXIGN+YZA67Zxnp12NVERNyp2EjbMNiO8UkJ9LihPYxXjSFSru7Ly7+A6+HWnbaXqMGnWt3Nbh7C6LdjP3ZUkdR0OxPpvUX2cXa8s2Y5D1I+61QPdB13UuF9Uh1HSrrDDOCRlXXvVl8OmR6HwrdeFvbHoOpxLHrHNpl0PvcwLRE+TDcfEVgrPDYR9mLSK6L780xbA9OUj60xUJPIFji7FydhkkE/UVR7Ag4j0S4RXg1ewkVuhW5T+dVr2h8aaXp3Dl5FDMLia5iaBOzGUHMCCS3TYZ2BJ8q89Q89hbCdNVkhuSeXs4hKOUd4LgYz5DNKp2EjLcaobm+5n5YkScgttuC7AnHkBWsQ90+6t4feumscFABHds68w7uUruD50/t9a4VUBr3T7tA22I2M8ZPhuR8jVb1RLS8ueSEtBMo5VDtzo3lzYGD67U3s7eWyZpHZVHTC758qirzxRrem6tpUMVnHco8ZWaNplCe62VwAGOM4z8Kk/Z1xfLod0Y7li1jK39auM8p6c4Hj0z5HyFUP7R2pYqvKGC5UHIAAwPQeVLAtZSuk2VaNsHfvKkdf3atHquKWOaJJYZA8bqGVlOQwPQihJrHvZHx5FJLHod7IUSQ/ovabcjH9X0Pd4H1rYPWsoBulJHrSrUketB5F1qSQ6xfjYn7TLv/wDkPSn/AAvw3ecQXYjgiK24bE1y45ljHwG58BSWqoG1a65ty93MWY9Qqu2wPdUjp3FfEOnxR9jqDGHHuwygOiKfuqAe879O7vosala8GcLW7BxopuXIyXupXbJ9M4qWttPsLUj7JoenReBFuhI+JBrPtL9qMysU1jTwcDBktm6HzB2q/wCi65Y61ZreWMvaRk4KgbofBh3VzsrcsP0ku02iWOL9gBfpQSS3zZ5peb1JNGEqeO1cbiOP3m3AIOPKorHOLAjcR6i8sEDuZ2yxTc42qqawiyqjRxorrkYVQM/KpfXLp49ZvoLxmMgncGRhksM9/wAN81HzKrbnfI2NbjFV4q3gc0GCp3FS5hXBwAaZ3keACBWkJwSSRuHidkcdCpxU7YalO6Ezr2ir95l+8PPHf8N6rgJB22qT0m6WOXs5AD2hABzuD3URZo5lkUMrcykZBHSjNh0KnvplFEqBjEzDmbmKk5AP8KWV2BwRj1qaYgtRtmilJweUneu0fWL/AEO8W6026kt5VBAeM4IBGDny/wBKltRh+0QsRscdarhBU4x0qrFo1W+07U7S2NlBcQ3XMWuCZuaN3IGWC52JPMeg2OMHGagLwOV99Q2P1uu1NlZo35o2w3hUro+tixkmW7srW5E0DR4nj5uUkbOPBgdxj076BgYZoYVchnhfplcqfHHnvXW9zbxuOaAhwcgk99Ws/wBHapY6bpOm6hJaq2ZJkvSCkdxylQFcbBGPiABnJO1VqezljnYc8cjRsQSCDnG22PjQOIbiy7eI/ZrRyrczicsobyJB2qSneG7kZ/8Aqmzj5eUR2swCjHf1JJ86j7G2jvLuGG5jMEcjhXnILLGO9jjuHfS2pafPo2oPZJNb3MYAaOWGQMrKenTofLu+VXUN5YdPt8YuGuGBzyRIwGfNmA/IGkQ7XM4YjKDxpTsnllRplUKrZKnoR51dNS4bRVi1K4toNGspLZZRDHMricjHMYiTjOGDBWIJw2OlLf0uGGin+krAaXJYQdnA/bNf/dNvGGyxY7c2d1GWHUDuBEBxRfLe6lPMpz2sxcHfdRsvXfpj5U41BxYGdIppPsjsRGRlDOgPuEqfgd/hVfmk7Ry7HBP6vgPChRoJWhkV42ZWUggqcYPjXpX2XcYLxRowjunH9JWoCTjO8g6B/wCdeYi1TvCPEN1w3rlvqVq39m39ahO0iHYg/CpB60Y70iTvTfS9RttW023v7F+e3nQOhzuPI+YOR8KXpUeTdWYrq95kED7TMBt3F2oiSlUVkIDKp5fI4AFbhqnClvcTTOIlJeRm+bEn61VtS4EQqxjgKsPw1j2axl15cFCqIPdUYUkd24z6kipPhXWrvS9TspYSPemCsg/vFJAZT5Hu89xSuv6Fe2JWK4D/AGcEsrMNlJ6+mcCmeiA6fqCXUaxXEsRzEoUuA3jgEbjurW6kjdnnKMynuJFITXHMpBrOn4w1qEAy6ehUf9g6fnmlI/aAuP0rTmB7+znx+RH8a55W4k+IdAtNSkM0iYlI3ddjVRutDezysTOy5+62/wAqn5ON7Bgf0e6z6p/Ooy/4wglHLFY5J75JP4D+dWSwsQEyNG3K64/jSDKQC2w8M+P8akC2o6iS0Fi/J4rHhfmaQutKvljZpSA2Puqc1tmoqWEMeZAM43CjvotvGxnXHcQfzpw0TQkAMc43BpeHmJwwX4CqmJhWpVW2pnHJSwesqcAnu+NQeqW/ZSiXGUc8p9al+ekruETwMg3OMjPj/wC9vjVSq+RucV23KV5Qc9TjpRxtt4VxGOtU0RQ6fcZl9N/ypzFczr94K48zg/nSA36eOKN2MjEA9/TPfQTOm6xPYidIRcJHcRGKdI3DLIhBBBUHfGTg9x86nBxXlw1xcXaObZ4GC6ch7RH5slt8E+8xBAGCx8TmO0fgHX9WiE0di8VsT/b3BESeuWx+VW3SvZZbvj7Zq8k5zvFpls02P85AUVqRNU6S70S2Pv2urTNjIVikQ+hNIy65M6gaXp0NoB92QlppB6M2Qv8AlAPnW36PwBoWlDnt9EhkkXft9Tn7Ug+PIoK/mKk7nVdLscxXfEdhZBPvQ2qxw4Hx5m+VaxNjzY9hqV073ElvdTsSWeQozZ8STij22galde9Bp1xIM9UiLfTNbbe+0Hgu0lJH2vUpUOzyK8oPmC55fyqG1H22tGBHpOkgKNs3EuAB5BaesTaqGneyviu8Zf8AqwW6n9a4dUA+B3/Kp1vY/wDYYBPr/Emnaep23XH5sVyaiL72r8W3TERXUVup6djCNvid6q1/c6zrc/b6hLdXUv8AxJSWI9M7D0FTkamtk9lV7b6XrWocK22qw6lZCL7Va3ER2yMB1x3HcHHlmtNLbmvPvsgtJ7fjmyll93mSaPrknMZ8PSvQB61ny+hjLGCzbd5+tIPCGBBG3rUg6+83qfrROzFYaqImso5FIdFb1XNRcvDunly4s4FY96xgVaTGPCiGEeFCXFUfRIBsq49Cf51GX3DVpPntYVbfvUH61eXgHhTeW1Zu8YrONS6zabg+xXpaQ/8AJWkhoiW39hDBGB+GFRWhTWYbuplNYDwqdVSZILjHvyA48qY3GnySAjKn0q63Gn5HSmE9kR0X5VnsGfahojEElBkdCKhJ7WaBsMp9a0y4tCQQy5qKvtLWRccvWtTy/bOKMj476WWSn19pHZnMYxUW6vE2GB2rSHivmj56b0yEm+3Sl0k3FaEXeYjnkz15u7wO9TXDXCV9xCGktri1ihRgrvNMARtnZBlz17hURqsfNOrjvxnFTnD+rappcWdLmW0keNo2nzluQkHAXpkEbGtRm/00DR/ZVZQIJb9ri5x1YsLSID1PNIR8BUpa3fBWgPIkWpadbyQ/e+w2/O+fDtnDsx/ZxWV3n2rUZOfVdRvLxs5/rpS31Jx8KJHZ2sYASBNu9verfE7Wg6l7UNKSU/0Ros1/OvS4vXLY+fM30qMuvaXxdeJyww2tsvdyxZwPD3ifpVaU4GBsPAUOSe800yHOo6xxDqpH9Ias2B3RAD6YqKOnQFszSSSHzbH0p2R50U+lVSK2dqAB2KnHexJpRYYF+7DGP8oo1FZgv3vd8ycVNCg5QMKAPQYrs75zTf7VCOj837O9OYYzKvMrqAenfU4slqy+zg//AFnp2/6z/wD82rbyaxz2XabNLxTDdDLx2yOzuF90EqVA9cmtiJyT1+NYpZgWXf1J+tAFpRvvN6n60FZCfLXclKV2aBIx7URocjupxQcmaIaNbjqaRktQdwtSPJ5VxTaou1By2ef1aYz6fnotWcw57qI9sCPu59KWLqk3OnddjUZcaeR0z8q0CSxVtyMeVNJtLypOBju2rPqus0urJW2K/lUBf6SG5uUflWrXWi8wOF7qhrvQJNyg+Aqdi8ZBdadJC2RnHpTVW5Wwe6tK1DRHGeaM7VSNZ057S4JaM9mx2cDofCtSpiMmILDYb0/tgeSmIhcuBkEA94qXtLYmMczhdu9f9a6eNSwXBoDkGn0NqrypGgeVzsFHUnyA3Jq2Wfs8urgq90xhVsHkz08q17JZijBsZLYHxpWJWlIEaOzH8IzWr6f7PdNhOZQZGFWiw4csLVR2dqg8+WpqMStdB1S5wI7OTfvYYqXteAdYuACyCPPjW1x2yIAFAHoKU7Mf61Noyi09mcp/3qb1ANPX9lGj3CfpJkz+JWIIrTeUDoBXcg8KujKx7HtKRvc1LUFXuUhDj8qndN9nWh2ajtYprlh3zSbfIYq7cuOlFxiou0ysrKCwi7KzhSCLOeSNcDNL0o9J0Qq33m9T9a4Vzfeb1P1oQKzjeBxXV1dTEx2KHFBR1FMTABaHFCBXEVcMBigNCaITTEGwPGg5FNBQg0wEaFCOlENtERhhkU4rsCmBjJplq4PNGDnxqOu+FNKvEKTW4IPd41YAoriopi7VBl9lPD8snOrXkX+GOQY/MU9s/Zxw/bg9pFPN/wB5Of4AVcgoxQ8ophtRFhoOm6aM2NjBC3TmVct8zk07MGTT3lFcEGaqEooeUZpYjAo3TagNAi43oFNKlQRSeKAaEGgxXAbUAneisKOo3oQoNA3cUicg9DTxkFJFRmg//9k="/>
          <p:cNvSpPr>
            <a:spLocks noChangeAspect="1" noChangeArrowheads="1"/>
          </p:cNvSpPr>
          <p:nvPr/>
        </p:nvSpPr>
        <p:spPr bwMode="auto">
          <a:xfrm>
            <a:off x="155575" y="-677863"/>
            <a:ext cx="2124075" cy="14192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NZ"/>
          </a:p>
        </p:txBody>
      </p:sp>
      <p:pic>
        <p:nvPicPr>
          <p:cNvPr id="1032" name="Picture 8" descr="http://dandelionmama.files.wordpress.com/2008/10/kirk-telephone-lg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6314" y="1357298"/>
            <a:ext cx="3206137" cy="2357454"/>
          </a:xfrm>
          <a:prstGeom prst="rect">
            <a:avLst/>
          </a:prstGeom>
          <a:noFill/>
        </p:spPr>
      </p:pic>
      <p:pic>
        <p:nvPicPr>
          <p:cNvPr id="1034" name="Picture 10" descr="http://www.peterme.com/images/dfp_500telephone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8596" y="3857628"/>
            <a:ext cx="3101198" cy="2071702"/>
          </a:xfrm>
          <a:prstGeom prst="rect">
            <a:avLst/>
          </a:prstGeom>
          <a:noFill/>
        </p:spPr>
      </p:pic>
      <p:sp>
        <p:nvSpPr>
          <p:cNvPr id="1036" name="AutoShape 12" descr="data:image/jpg;base64,/9j/4AAQSkZJRgABAQAAAQABAAD/2wBDAAkGBwgHBgkIBwgKCgkLDRYPDQwMDRsUFRAWIB0iIiAdHx8kKDQsJCYxJx8fLT0tMTU3Ojo6Iys/RD84QzQ5Ojf/2wBDAQoKCg0MDRoPDxo3JR8lNzc3Nzc3Nzc3Nzc3Nzc3Nzc3Nzc3Nzc3Nzc3Nzc3Nzc3Nzc3Nzc3Nzc3Nzc3Nzc3Nzf/wAARCADBAMEDASIAAhEBAxEB/8QAHAABAAEFAQEAAAAAAAAAAAAAAAUBAgQGBwMI/8QARxAAAQMDAgMFBAcGAgcJAAAAAQIDBAAFEQYhEjFBBxNRYXEigZGhFBUjMlKxwUJicoLR8DM0CCRDksLh8RZTVFVjk6Ky0v/EABoBAQACAwEAAAAAAAAAAAAAAAADBAECBQb/xAA0EQACAgEDAgMGBAUFAAAAAAAAAQIDEQQhMQUSE0FRImFxgZHBFDKx0SMzQlKhU3Lh8PH/2gAMAwEAAhEDEQA/AO40pSgFKUoBSlKAUpSgFKUoBSlKAUpSgFKUzQClUyKcQzjrQFaVTIpxCgK0qmaZoCtKUoBSlKAUpSgFKUoBSlW8YyR4UBdSrAvPoavoBSlKAUqlUKsZ2oC47VQkDnWmat7TdPaYK2XpH0uckkGLFIWpJ/ePJPod/KucL1l2h67WsaZiKt1uyUl9vCQB5vK6/wAO9AdovOobRY2u9u9xjREkZAdcAUoeSeZ9wrQrt236ZikpgMzZyhkZQgNp+Kj+lc9c0TY4jpk6s1Q7OlqOXGbf9qSeoLq+uawrlb9Oy4yI9otRiJQvKpC31OOuDwOcJA9BUM9RXDlnR0/StXqPyQ+uxsU3tvvtxdTGsVkjtOuEpSFlT6yfIDhGfjUfOGrL8znVWrWYLGMmM0riVj+BkcOf4jUShmHa46lpSG20j2lY3/5+lQbkqZfX1MxgWmB97GeXirx9KhjqZWbxWF6sv29Gr02I2y7pviMf3JORG03EWUt6tvTjiRzag4Gfe8K8Yeu9R2OVi0ahmvxUgBKZQ4kkeBQriA93xr0YtFutrQdklCjj77p29wqv17bGzwIUrA2yhvArC1Tf5Ith9EhH+fbGtvy5f2Oq9n3bBGvkpq239lqFMWMNyEKwy6fA5Psk+pB8RyrqiXELSFIIKSMgg7Gvk+axBucV1+GU9+2ni9kcJ94rZeznWVxgFGX1LZbcCXmlElKknrjoee459c1ItT7PdjHqV5dIkrPDjNPKyn5PHl7mfRyeVVq1sgoBHI1dVk44pSlAKUpQClKoedAM1gXq2t3a3vQnluthwbLaWUqSehBH5VrGs3dWQ7izOsp76CynKmG05JPXjHNQ8McvDrWfpfV8G/p7j/LT07ORnDvkc+E9fzHWp/BmoK2O/wBviQeNBy7Jbfc1rTVym6PvH1Dflf6k8smNJOeEEnmCf2T18CffXSwc4qMv1lh323qhzWwUHdC0/eQrooHxqP0u9IgcNiuqlKlsJJYfUciS0Nsg+IyAUncbc6zdKNy71tLz/cxVGVT7eV5Gy1QnFUPTc1ovad2gMaOgIaYCH7tIGWWlH2UJ/GrG+PAdfTNVywTmrdX2jScH6TdZAC1D7KO3u46f3R+p2riOo9d6w1my99VR3bbaEkhSml8AV5KdOMnyGPfRFmcS4NQ63UZ95mDvGLc991COi3QOSfBsY8/AYt4uL05QXJnISUbIRkJQ2PBKRskelVrdSoPtSyzs9P6RPUR8Wx9sP1+BG2GJabOhMm4QxcbgD7LLv+A16pH3z64A8DUvc79e7wngkPrTHAwlpPsNpHgEjbHlUbCQ0lJUXG1KHPCgcDxqPm3px50xbYlS3FHBc/p/WqbnbbLB6GOn0OgrU/N8ebf/AH5GTKXGigKmySVY2SNzWEL+Sru4EFSvDOTn3Ctx0b2Tz7ypMy7qUyyohRW6MlQ8h19Tt612zT+lrRYYwYgQ2k7e04tIK1epqeGmi+dzlavq9sG1BqPuW7+b8vkfKN3uUqUUsvslkoOSjBG/iQa9WpiYEdiVCCcuNlt1tRz7Y6/OuldqNuiWjtStlzu7AXZZqUJdwCAOEcC+XUAhXvrn1xszVr1o/ay4Fxm3yWl5yHGyOJBHiCkp+NWHXGMcY2RzK9Xdbepd2Zywk/T0KxrW9NIlXV9QC90o4v7xUpHjMRXC20xHS2kb78Sz58qyXeFLiXC1kJBy5+Hx9ascU2yDICmmW1HiWpQwVH+/WuY7ZT2PY16GnTbvlct8v6+R4vojMIdm92GiG1JOwTxbeArA0m2sRn3OEgLXgeeOdY86W7epSYcMEM53Uds+ZrqGgdCSJTkZyUwpi3NYJ7xJSXsdADvg9TU3ZLs7Hy/0KL1NP4j8RnFdaa/3SfodltvF9XxuMYV3SeIeeBmsmrUfdFXV0lweLk8tsUpSsmBSlKAVH3u6RrPAXNmFQZQUhXAMn2lBI29TUhWFdrZEu0RUSe13rCsEo4inkduRFZj25Xdwayzjbkj7bquxXMhMW5xys8m1q4FH3Kx8q877pW13sh51tTEoHKJLHsLB6evvqKk9mlhdyWTKZPThdyB7jVIWjrraMCzalfQhP+xktBxHwz+WKt4pi+6qbT96K2bWsWQTJW2LvVrUmLdv9fjZw3OZRhY8A4j/AIhnz8anVNpWpKlJBKDlJI3G2NqwrYbmBwXVMUqHJ2OpQCv5SNviakFEAbnHrVaby8/oWILbBi3OdHtlvkTpa+BiO0p1xXglIya+aIGobdcNTTtZaqJkKbeSYtuQQS4v9gHPJtAAyTzOOe9dE7aNeWg2CXp+3TUSJz6kodDI4ktpCgSCrlnbkMkdcVweGlpa3O+Vw4QpSSfxAZH9+dRt4WSWEXKSWTZLjcL9qqa/LfWW0PKKlKOQMdADzIFYCrRBaJEm5pCx0RvQyJt7cDMdPcspA4sch6/0rLRYoTR4ZCnVqCeJawQlKapSm4v2nj3I9JTp1dFOEO9cd0m0vkl5IwZ1mSzEMmFI71kc63Psdiw3b3bvpDKXAt1XFxeISeH54Nay65a4EGU1HkcffIICOLi3xtv/AHyreOwK3KlXRUlf3IwU4n1I4R+p91ZTlOOH6o0sjTRa5RSy4Szh5SfCx8TvqcYAA2xVwryffZisLekuoaZbHEtxxQSlI8STyrXJnaHpCIvhe1DAJ/8ASd7zH+7mrp5wkdU6dt2p7U5bbqyXGlHiStJwppQ5KSeh5/Eg7GuFXbsW1RGuC/qtxiZGSR3Ly3uBfCBtkHkRy2PSvoGHcYk2EzNjSELjPoC23M4CknrvXuiQwvHA82r0UDTkym09j58a7NO0EoDXDDQPxqkJJ+ODUvZuxGdKfD2qbuO7H+yiZUo/zKGB8DXcDyrHnTI8KKuRLeQ0ygZUtZwBWka4p+ytyWzV3Tjic218SFsGjNP6eQlNstrKFgburytZ/mV/0qL1Nr6FaZKYcFKZj6VhLuDhDYzuCRzPkOXWvC4ydRasKo9laVbrWdlS5GUrfH7o54+GfGs6wdn9otJQ6+gzZCTnjeHsg+SeXxzV6uqmpd1u79F9yjZbda8Q49X9jbm90g1dVE8qrVQsIUpSgFKUoBVDzFCcdM1reu9Ww9IWRy4SvtHlZRGY4sF1zoPIDmT0HuFAbE44hpCluKCUJBJUTgAdSa5DN7Wbxdbg/F0Ppty4NMqIL7gUviHLPCnHCD0yckdBUFe3u1PU+nJFweQiFalsKcVHZ4WlON8OTscrII6E7+FaXom86rs8eXM01IUY0b7WVFGFp4eqy2dyMDdQ3HiKYBM6p7WNXTQq3rCLQ4ysoeTFSpDhUNiklRJTjwFS0Kza21DpBybY9WrukJ5opfhuLUl3ix7TeCCM/wAwyMeNRLTN01DKk6w09am5ZdUpq62zh408Sk+0QnmUK+8Me0lWfAGt77AbHe7RHuq7rDkRIsnuiyh8cJUpPFxHhO42I3I328KA5JNtt6t2l1MydNOQ45kBT1wdYWFr/CjKjhI35ADO2a89Qw4qNP6amREISt6K63IKeZdQ6rn58Kk/Kvqu/wBniX20SrZPSVx5KCheDgjwIPiDuK+Zdc6Iv+lfsJCHJVpbcK2JTactjix978B2GQdvAmgPWJHTHgMsMucCykLXwfeV1/5VZfHVizPq4SniATwk7jf/AJVgRtUgW9MZy2sqlJSEtyG3CkqH76cEKPpw+easvUXUhtgnXG3SI1vUsJC3GSgFW+AM7nlXPjpp+Im/XJ62zrWlWkddeU2sYxsiMbt3eWlycXDlCscGOnj867j/AKPLXDZ5zqhuVIA9PaP61zm4whG7PrMtKAFSI7rqjjcnvyPySKyNB9os3SNteix7OJi3SClanSkJx5BJz8RVhNuW/k/sciyEIUpwT9qK+b7v+Dqnb3M+j6CWwDhUqU037gSo/wD1rhN6skW26es0wOuqmTWi860ojhQkqUEY2zuBnc9andaaw1FrhhiPMtrTEdhwuoS0hYJURjcqJzjJ6CvHWMZc4MNwMutRUoYbx1QhAQD7+HPvrM7oxaWeSLTaC2yM5uD2X+TFv9znXeLp+yyXwWIjAS0AkDAVjOfHYCvfScK2Qu0a2JckLRBjuJeccfwkpKU8W/D04vlWBb4E1dyblzWuBCEY5+AwKpYcyJ8+Uv72457jP/SovGcU3nKSOgunwulGLi4uUtvLZLk+t0qC0ZScgjY1jPW6M/IbffaDq2/ucZyEHxA5Z8+dVtqguBHUkYBaSfkKx7jdVw1FDVtmy14B+wQCPiSBVyOXweemlHKZIAAVXiFaXcNQ6qUCLfpVxHgp91Kj/ug/rUC1O11Mu8JqczLjMLkI4+5ZCEhPEOLJGTjGetWoaSUk22l80VpamKeEm/kdTHKq1RPLfnVaqlkUpSgFKVGX6+W7T9uVOu8pEaOk44lblR6JAG5PkKA1ztS1udG2VDkZpLtwkqKI6V/dTgZKlY5geHnXEtf6W1ZFt0TUGqJSpS5auBaFLKlRyRlKSOSc4OydgRisntJ1NP7QHPptss8pNntSVZfLZP3iMlZGyeQ23xvvUSvtA1VJhran3RE6G4eByLLbbWlwc904zjbmOR8NqAyDPkaRjW26aV1YZDMnd2CpRCm1gAqS41kpKd8Z69PGujS+yK2akhRL3aHn7I/NYQ85F4CpCCtIJAGQU8ztnHpyrK0F2daWulutepV219px5Ad+huPFbQVnY4O5TtkAn411dIASAB8qA0/s50NH0RAkMtS3JT8lSVOrUOFOwwAE9OZ3O9bgBiq1Q8qAKGRg8q8n1NtNLW8pKWkglalnAA6k+VQ+rdV2vSltMy6v8JOQ0yjBcdPgkfryFcZXL1d2vS1oSRbdPtL9oknuk4/Edu8V5ch5UYJ3Vvanb4stUDRFtZl3BxXAJaGAUknogJGVnz5etapcNJaguEiNde0G7qZQ4Se4W73knh54Q2PZRk48AM8s7V0HScXRdiZlQ7DdYLNxQruV3GUtCnVqx7XDxEbbjltv1xWuavh2mE8HDqFd0uMjKuFsJVhI6rUD7I5gD4bA4guslGOYI6XT9LTdcoXyx7vN/sQd+uiZDcGHBjtw4MGP3DHfK41FOc+0epzv0qDVNdSo5nRE+jKzW8aesVnukBMmZqSHDdUVcLIdQVBIPMjO3I1eixWV5q3vtX1TUeaVqDsxsMgNpJHHhR/aIwnx3PSqPh2y9qUefgeleq0NT8GuzHbnyfl700c/fmvlvMaYl13olEY/makYIkpYSZjnE8oZUMDCfLat0uVk0rb4TstzWEdxLac92zwOLUfBKQckn+8Vp6n222C84FNoSOLCjkgeB8/1rS6E4xUe3GS10/UUXWysja5YXvSX1yeM6fHgpSX1YKjgADfHWoV/htV2blMnMSSN99sHn+YNYkQLvV3LjwPdg5UPBI5Cpm+QW/qhQYTgNHjSByHj+dSRhCmSg+XyU7br9fVPUQWIweYvz25+qPpfS8tE3T9vfbUFBTCMkeIGD8xUqBXK+we+/TbA5bXV5cjq4kDO/Cdj+nxrolwYnrHHb5qWVj9h1kLQfXcH4GulW8rc8hqY9tjxw9/kyQwBTHrWl3DVF+sXtXmxpej5/wAzCcJQB5ggke/FSFg1par7JTGiKfRIUCQ063jIHM5GR86sPT2KPdjK925UV8G+1vDNlAwKrVE7iq1CSilKUBQ8q+bu3HUCL5q9q2RpAMWAnulKKvYDqj7Z9wwD6GuydqN9kae0VPnQXA3LVwNMqIzwqWoAkeYTxEelcZhO6StOjocWbZxfdR3T7YIStXE3xE8AKknION+EbknfpQHnOtc7TVmakw+0OEtxtriZhw5S/aScbJxtk+YFbX2S6SsWrLOm9Xq0oXLZkqQSkqQ0/gAhSkA8JO+DgAHqK5obRI0hfYDmqrI2uO+O9MN17BLecZPCrIx4HY43B3r6whRo8GMiPEYbYYbGENtoCUpHkByoD1aQlttKEJSlKRhKUjAA6AVfVOIeNQR1jp5N7NlN2ii4hXB3HFvxfhzy4vLOaAnTjBrUte62gaNtnfSMPTHQRGihWC4fE+CR1Pu51rWqO2W3WHUMm0ptr0tEVXA48h0D2x94AEdOXxrRNJW5/tB1FP1VqpWbTCPG8nOEqwMpaT+6Bz9fFVM4WWZSbaSPexafmaukq1hr+Utu2E/YMAEKkeCG08wjptufnXV5E7SD1nZt8qfbY8NKQExm5iUhIxyIScbf3mtURZbnr/vLgqSiFCaUWYzHCcJSByAG2cYBPjkdK1HVfZpbNNNNLlXJDj8hWGozeQpXifJI8fHAqv42zk1sdX8AoThXCxeJndb7P0L9f2vSK74iNYojSihrifdjvKWlSjuBscfDck+VbzprsssiNOoanx30SpKStxTbygUcXJO22w/Wtb0LoL63tbrrcp2A02rgZdaSFLK+qs7cjiq3vs5cElESVrG5XG4yFoCI688lE+0olZ2ASo+41pXmWZy48ibV4p7NNVjxFnukv3/Uhb9ojTLl5iQdMPyZhdUUrWt4KRnOMAhI2GCSc8hW63NzsxukBmLdbtEd7hCEgiQtBHAjgGycY2zt4k+NZq19nmmltpeusZmUwnuipuY4pxOBwkEIORyxjb8q5NdGtM3C+Shp+AEwG9kq7xZCvP2iTvzrZydac57kVdMNXKFGn2eN2+Wyki36feuCpNghSGYSThgvuFSnMc1kHkD0HgKjtVyS3FQyDu6cq36CptCQ2lISMJTsB4Cta1A2qTeYsfmClI+JqjVN3X90uEel1unWi6b4NXMsJv1zySFhjph29CnMhx72lHwHSvfCi8tpZBQ6kpyDsc9fWstaSG+BvAAGAk+FRx+zfRhPAQrcZyKj7u+TkdCNMaKYVLhIkOx26/VOqW0uHhQpwNuZ/Cr2fz4TX0yMHFfJMMGNqmQhG3Hkjy24q+pdOTvrOyQpv7TrIKv4uR+ea6dUsza9UmeH12ncKYy/tcov5PKJFaUqThQBHLB61FQNO2u33N64Q4iGX3kcC+DZOM52HIe6pelWVKSWEzkuKb3QTyqtBSsGwpSlAar2mRYUnQt5FybK2W4qnAAcELTugjz4sfOuGdmOmtXvqcvemUwGQErjiVLKT3Z24ikYJBxtnHImvo+9Wxi8WmZbZWe4lMqaWRzAIxkeYriEHTPaPpBF0sVmiNTrfPSsJfSoBIJGCsZIKVcO2DkbbZxmgNMsdlna51PNVdLukNsJU9NuL68pS2k4yCrA9M4ArFN2c01qh7/sZdJLsdslqO8tI+04hwk8HI7k426A1n9nVkgXW6ybXqG8qtUVB43Yyld2ZCkEjhyrYFO/Pfw8R767mWax65hSdI/Q3YlvaZU0G1caC4kk+0c+0c4J33oC5GsNU6Rvl4hXG6SJMtTC2HOKSpxLbpAwoZ2BTy2qNmW0WWLpO6w1um4TQqUvvDkBaXsIIHPkB61tEmxWqH2aXG6Xm6wV6jupRJRxOpWsDjCuAAb8StyfUDpWqWa1asusm3Kt9smyVQ0BMNZaIQ0OIqSeI4GApROTty6UBrkt52RLeekkl5xxS3CrmVE5JPvzXcbaybN2L21tHsuXB3vHCBjIUoqwf5UgVzrX2iHtIRLYu4TUv3CaHFvNoOUt4xjCjuo7nJ8a6rr6PLa0Fp1EJpBjMtNd6rbKT3YCevIlSvlUV/8ALeC901Resr7vU0OPf9ZR4yYUW/GLEbBDaGm05A9eHPzrGablqfdlXGa7OmOYBeeUVKCR0BPIV5cMxXVIA5kEV5uKKf8AFmoR/NXLlbbOPbnY9tVoNJp7Xcovu97JNN51YwwmJD1A7FiIGG22W0p4R64z781ZHlT2nDIlXGS9MWcrkKdPGdgAM55ADly51ErmW9sfaTuP+E5/KvE3q1t/dDi/RP8AWt275x7d/oQVw6bprHbldzzy88mUq2W0urccbStSySSpwkkk+tZcWLHjoxGbSjPPh61Dq1G3nDEJZz5gfkKJu9xf/wAC2E/xZrWVV7WG9viSV6/ptcs1xWfdF5/QnjmsZcBlyamWUq7xAwPCosu39wAoYab8iE/rVi16gaSVrLISOZJTitI0SXEl9SS7qNU4+3TJpb/lJx7iIP2fGnw6io6Rgrygqx1CulYKL3PYSFSoyHEH9pIx8xtUk2/GubJcjqw4OaDzxW3gzq54Mw19Gr9mDfd6NYZgO+xqppX4kj8jX0P2VOqc0k0FZPdvOJGfDNfPM441RFJ6hP619HdmscsaQhZGC5xOfFRq5Sn3xfuPOdRaWnti/wDU+zNoFVqgqtXTzgpSlAKUpQCreAZz1q6lAalfOzfSd9nLnXC1BUlz/EcbeW3xnxUEkAnz51R7s20i5Z/qsWZlDGSoLQT3oV495niz7/lW3UoDTNPdl+k7E53zFtEh/OzktXelPoDsPhmtxCQkBKRhI2AHSrqUBwP/AEj0P/WtmX3a+47hwBfCeHiKuWfHGKldVXK/3rs70ynTEMy0TGQ1KDTQcKFICQkZP3dwrfy5iur3uzwL5bXrfc4yH4zwwpKuh6EHoR0NQOltIr0rpqdabdc5D63VOuMOOYHclScJA59dz55OKw1nZmYycXlPc4ZP7PtYs25VwvC2YbCdyJEtIV8M491QUPT8eSnjE4O+Pdj+p/So2+yrrJuLyb3IlPTG1ltwyVqUpJB5b8vSt37HYFluci5xL1NajvOJbETieCFFeVZ4Qdj02qKyuXb/AA9jo6TVU+Ivxce5euX+5FIsNuY3WlSx++v+leyWLYyfYYaJHgjNbdqjs/udr4n2kmTGAz3zQJx/EnmPXl6Vpy4jqeacjxFcyXfnE5M9lRHSSj3aaEWvhn/w9fpbKDhpgD3Yqomknl8NsVhcJzgAn0r3aiurwQMetYcY+ZYjOzPsr6EghXEkHlnkTtWm3x55dwkIcWspSsgJJ5CtrSiPG9p51HEOqlAYrEl3O0g5dLb6uWzfEfiRW+mbrk2otlLq9cdRSoStUMf5PPTEci2qLich1WwVywBWSxZ48ecJMcrR4oHL+/KsD68feUEW6CpQGycjl7hUbdLlcipTEjLIOMoSMZ/rUnhXTm3nGSm9boNPp4Ltc+zh4xv8Sel21+XfILrKCoFQSceOdvzr6ftcYQrfGipAAZaSjbyGK4b2PWSfOnQJU2LI+itKL6XnUHgVj7oBIwd9/dXfQAKtaeMltLy2OL1fUV2yjKv+r2mve9vsBVaoBiq1ZOMKUpQClKUApSlAKUpQClKUAqhAI2xVTyq2gNdvOh9NXud9NudmjPyT95wgpKv4sEZ99Rmoey/S17jIbNvRCdbRwtvQ0hsgdMjGFe/et1zTPnQHFLxpzWnZ5bnrlp/UK59rjDiciyU8RQjxCTkYHXBHpXLLtq66XWeqW59HYWrmiOyEJPnivreUll1hxqSlCmVpKVpcxwqBGCDmucQ+y7QcG4Oy33e/SVcSI0iWnum/IAYJH8RNYcFLlZN6750vMJY+Zy2HYNdzo7D0e0PlmQgLbc7oAFJAIPPbOQalo3ZTre44+lvsxknot8H5JzXeUXe0ISEpuMEJGAAHkYHzq/67tX/mUP8A99P9a0WnS4WPkWJdTtmsTm38W/3OQQOwhR4VXK9D95LTR/Mn9K2a39jemYmC99JkEdVKA/IVvabxbFnCLjEUfAPp/rXu1KYe/wAJ5pf8CwfyrZ1+qIVqpeTS+n6kDB0PpyGEhu2NLxy7wlXyO1Shs1rUyGVW2GWwchBjoI+GKz8inWiilwYndZZ+aTZahCUJSltISlIwABgAV6VTNVrYjFKUoBSlKAUpSgFKUoBSlKAVTNVrzec7ppa+EnhBOB1oYbwsnjPuES3x1vzX0MtJ5rWcD/r5Vpd27TbbGUUW6M9LUP8AaH7NHxO5+Fc4v17l32cqXOWojJ7psH2WknoPd161GGr9eljjMjjX9SlnENjcp3aRfZBIjmPFR04G+Mj3q/pUHL1NfJee/usw55hLpQPgnAqJpViNUFwihLUWz5kz0ceecJLjzi89VKJrzwDzAPupSpMEeW+Rt+Gm34aUphGBgfhqqVFBylSh6GqUphDLM2Nd7lFOY1wlNfwPKH61MQ9eaii4H08vgfsvtpV88A/OtapWjri+USRusjxJnSLZ2puJ4UXO3JI6rjKxj+U/1rdLHqq0XshMKUO9/wC5cHCv4Hn7q4HV7a1NrStClJWk5CknBB8R4VBPSxf5S3V1G2L9rdH0oFA8qrWm9md+lXi2PNTipx6KoJ70j76SMjPmMH5VuVUJRcXhncrsVkVJeYpSlam4pSlAKUpQClKUAq0jPWrqoaA5tqzs6L7zsyxqQhSzxKjL2STz9k9PQ7elc+uNpn2xwtz4jzBBxlafZPoeVfRWKsdabdQUOoStJ5hQyKs16mUdmc+7p8JvMdj5r/sUru87Rmn5uS7bWkKPNTOWz/8AHFQknswtDn+XlTGT0BUFj5jPzqxHVwfJRl021cbnI6V0l7sqWM9zdgfALjkfkqsNzstumfs58Mj97iH6VutRX6kL0OoX9JoVK3c9mF7/APEQv99X/wCatT2ZX05y7CGPFw7/ACrbx6/U1/CX/wBrNKpW9J7LrwecuEnx9pR/4aymOyuWT9vdGUj9xpSvzIrH4ir1Nlor3/Sc7piupxuyyGhWZVykODwQ2lH55qXhdnunow+0iuyD4vukg+4YHyrR6qC4JY9NvfOxxdpC3XO7aQpxfRKEkn4CtqsegbxclJXKb+gxzzU8PaI8k8/jj311+Da4FvTwwYbEcHn3TYT+VZmKglq2/wAqLdXTYrebyRtgs0OxW9EKCghA9pSlfeWrqonxqTqgFVqo23uzpxiorCFKUoZFKUoBSlKAUpSgFUpSsAUpSs+YKKqgpSskfmXdKs60pRGZFyutPClKjJPIHpVelKVsuTBan7tB940pWxiXBdQUpWGAKrSlYRkUpSsgUpSgP//Z"/>
          <p:cNvSpPr>
            <a:spLocks noChangeAspect="1" noChangeArrowheads="1"/>
          </p:cNvSpPr>
          <p:nvPr/>
        </p:nvSpPr>
        <p:spPr bwMode="auto">
          <a:xfrm>
            <a:off x="155575" y="-685800"/>
            <a:ext cx="1438275" cy="143827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NZ"/>
          </a:p>
        </p:txBody>
      </p:sp>
      <p:pic>
        <p:nvPicPr>
          <p:cNvPr id="1038" name="Picture 14" descr="http://users.utu.fi/rezzah/pictures/telephone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429124" y="3714752"/>
            <a:ext cx="2357454" cy="2352643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214414" y="571480"/>
            <a:ext cx="6216190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How do phones signal other phones?</a:t>
            </a:r>
            <a:endParaRPr lang="en-US" sz="2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14348" y="1428736"/>
            <a:ext cx="778674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NZ" dirty="0"/>
              <a:t>When a person speaks into a telephone, the sound waves created by his voice enter the </a:t>
            </a:r>
            <a:r>
              <a:rPr lang="en-NZ" dirty="0" smtClean="0"/>
              <a:t>mouthpiece. An </a:t>
            </a:r>
            <a:r>
              <a:rPr lang="en-NZ" dirty="0"/>
              <a:t>electric current carries the sound to the telephone of the person he is talking </a:t>
            </a:r>
            <a:r>
              <a:rPr lang="en-NZ" dirty="0" smtClean="0"/>
              <a:t>to. </a:t>
            </a:r>
          </a:p>
          <a:p>
            <a:pPr>
              <a:buFont typeface="Arial" pitchFamily="34" charset="0"/>
              <a:buChar char="•"/>
            </a:pPr>
            <a:endParaRPr lang="en-NZ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357422" y="357166"/>
            <a:ext cx="3150607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Inside the telephone!!</a:t>
            </a:r>
            <a:endParaRPr lang="en-US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28662" y="1142984"/>
            <a:ext cx="692948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>
                <a:solidFill>
                  <a:srgbClr val="FFFF00"/>
                </a:solidFill>
              </a:rPr>
              <a:t>The simplest phone contains 3 </a:t>
            </a:r>
            <a:r>
              <a:rPr lang="en-NZ" dirty="0" smtClean="0">
                <a:solidFill>
                  <a:srgbClr val="FFFF00"/>
                </a:solidFill>
              </a:rPr>
              <a:t>parts</a:t>
            </a:r>
          </a:p>
          <a:p>
            <a:pPr>
              <a:buFont typeface="Arial" pitchFamily="34" charset="0"/>
              <a:buChar char="•"/>
            </a:pPr>
            <a:endParaRPr lang="en-NZ" dirty="0" smtClean="0">
              <a:solidFill>
                <a:srgbClr val="FFFF0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NZ" dirty="0" smtClean="0">
                <a:solidFill>
                  <a:srgbClr val="FFFF00"/>
                </a:solidFill>
              </a:rPr>
              <a:t>The switch</a:t>
            </a:r>
          </a:p>
          <a:p>
            <a:endParaRPr lang="en-NZ" dirty="0">
              <a:solidFill>
                <a:srgbClr val="FFFF0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NZ" dirty="0" smtClean="0">
                <a:solidFill>
                  <a:srgbClr val="FFFF00"/>
                </a:solidFill>
              </a:rPr>
              <a:t>The speaker</a:t>
            </a:r>
          </a:p>
          <a:p>
            <a:endParaRPr lang="en-NZ" dirty="0">
              <a:solidFill>
                <a:srgbClr val="FFFF0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NZ" dirty="0" smtClean="0">
                <a:solidFill>
                  <a:srgbClr val="FFFF00"/>
                </a:solidFill>
              </a:rPr>
              <a:t>The microphone</a:t>
            </a:r>
            <a:endParaRPr lang="en-NZ" dirty="0">
              <a:solidFill>
                <a:srgbClr val="FFFF00"/>
              </a:solidFill>
            </a:endParaRPr>
          </a:p>
        </p:txBody>
      </p:sp>
      <p:pic>
        <p:nvPicPr>
          <p:cNvPr id="5122" name="Picture 1" descr="telephon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48" y="4357694"/>
            <a:ext cx="2714644" cy="2035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643174" y="357166"/>
            <a:ext cx="2721066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A REAL phone</a:t>
            </a:r>
            <a:endParaRPr lang="en-US" sz="28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1026" name="Picture 2" descr="telephon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000500"/>
            <a:ext cx="3810000" cy="28575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214282" y="928670"/>
            <a:ext cx="892971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>
                <a:solidFill>
                  <a:srgbClr val="FFFF00"/>
                </a:solidFill>
              </a:rPr>
              <a:t>This is what most modern telephone contains, Extra Items.</a:t>
            </a:r>
          </a:p>
          <a:p>
            <a:endParaRPr lang="en-NZ" dirty="0" smtClean="0">
              <a:solidFill>
                <a:srgbClr val="FFFF0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NZ" dirty="0" smtClean="0">
                <a:solidFill>
                  <a:srgbClr val="FFFF00"/>
                </a:solidFill>
              </a:rPr>
              <a:t>Duplex coil</a:t>
            </a:r>
          </a:p>
          <a:p>
            <a:pPr>
              <a:buFont typeface="Arial" pitchFamily="34" charset="0"/>
              <a:buChar char="•"/>
            </a:pPr>
            <a:endParaRPr lang="en-NZ" dirty="0" smtClean="0">
              <a:solidFill>
                <a:srgbClr val="FFFF0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NZ" dirty="0" smtClean="0">
                <a:solidFill>
                  <a:srgbClr val="FFFF00"/>
                </a:solidFill>
              </a:rPr>
              <a:t>Ringer</a:t>
            </a:r>
          </a:p>
          <a:p>
            <a:pPr>
              <a:buFont typeface="Arial" pitchFamily="34" charset="0"/>
              <a:buChar char="•"/>
            </a:pPr>
            <a:endParaRPr lang="en-NZ" dirty="0" smtClean="0">
              <a:solidFill>
                <a:srgbClr val="FFFF0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NZ" dirty="0" smtClean="0">
                <a:solidFill>
                  <a:srgbClr val="FFFF00"/>
                </a:solidFill>
              </a:rPr>
              <a:t>Key pad</a:t>
            </a:r>
          </a:p>
        </p:txBody>
      </p:sp>
      <p:pic>
        <p:nvPicPr>
          <p:cNvPr id="1028" name="Picture 4" descr="http://ecx.images-amazon.com/images/I/41V4Y9A5GGL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71934" y="4143380"/>
            <a:ext cx="3583460" cy="2214578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874487" y="428604"/>
            <a:ext cx="5410134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Between your telephone and </a:t>
            </a:r>
            <a:endParaRPr lang="en-US" sz="2400" b="1" cap="none" spc="300" dirty="0" smtClean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  <a:p>
            <a:pPr algn="ctr"/>
            <a:r>
              <a:rPr lang="en-US" sz="2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the </a:t>
            </a:r>
            <a:r>
              <a:rPr lang="en-US" sz="2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person you talking to</a:t>
            </a:r>
            <a:endParaRPr lang="en-US" sz="2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2050" name="Picture 2" descr="animated diagram of telephone network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000500"/>
            <a:ext cx="3810000" cy="2857500"/>
          </a:xfrm>
          <a:prstGeom prst="rect">
            <a:avLst/>
          </a:prstGeom>
          <a:noFill/>
        </p:spPr>
      </p:pic>
      <p:pic>
        <p:nvPicPr>
          <p:cNvPr id="2052" name="Picture 4" descr="http://t2.gstatic.com/images?q=tbn:ANd9GcTUzyP2ZbKWoJJQ5bOgg3GNq3toiD7jb64oO6pvJd_4ahXGxXoi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16230" y="4071918"/>
            <a:ext cx="3127770" cy="2786082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285720" y="1428736"/>
            <a:ext cx="8858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Your House – Phone Box – Small exchange – Main exchange – International Exchange</a:t>
            </a:r>
            <a:endParaRPr lang="en-NZ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928794" y="428604"/>
            <a:ext cx="4335932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Interesting Telephone Facts </a:t>
            </a:r>
            <a:endParaRPr lang="en-US" sz="2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00034" y="1071546"/>
            <a:ext cx="8286808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NZ" dirty="0" smtClean="0"/>
              <a:t> There are 149,084,370 telephone lines in the world and thousands more are being added every day.</a:t>
            </a:r>
            <a:br>
              <a:rPr lang="en-NZ" dirty="0" smtClean="0"/>
            </a:br>
            <a:endParaRPr lang="en-NZ" dirty="0" smtClean="0"/>
          </a:p>
          <a:p>
            <a:pPr>
              <a:buFont typeface="Arial" pitchFamily="34" charset="0"/>
              <a:buChar char="•"/>
            </a:pPr>
            <a:r>
              <a:rPr lang="en-NZ" dirty="0" smtClean="0"/>
              <a:t>Inventor of Telephones thought the phone should be answered with "Hoy, Hoy" instead of "Hello". </a:t>
            </a:r>
          </a:p>
          <a:p>
            <a:pPr>
              <a:buFont typeface="Arial" pitchFamily="34" charset="0"/>
              <a:buChar char="•"/>
            </a:pPr>
            <a:endParaRPr lang="en-NZ" dirty="0" smtClean="0"/>
          </a:p>
          <a:p>
            <a:pPr>
              <a:buFont typeface="Arial" pitchFamily="34" charset="0"/>
              <a:buChar char="•"/>
            </a:pPr>
            <a:r>
              <a:rPr lang="en-NZ" dirty="0" smtClean="0"/>
              <a:t>One third of the world population has never made a telephone call.</a:t>
            </a:r>
          </a:p>
          <a:p>
            <a:pPr>
              <a:buFont typeface="Arial" pitchFamily="34" charset="0"/>
              <a:buChar char="•"/>
            </a:pPr>
            <a:endParaRPr lang="en-NZ" dirty="0" smtClean="0"/>
          </a:p>
          <a:p>
            <a:pPr>
              <a:buFont typeface="Arial" pitchFamily="34" charset="0"/>
              <a:buChar char="•"/>
            </a:pPr>
            <a:r>
              <a:rPr lang="en-NZ" dirty="0" smtClean="0"/>
              <a:t>In the world, there are over 1.2 billion fixed telephone lines, 1.3 billion cellular subscribers and 140 billion international telephone traffic minutes each year.</a:t>
            </a:r>
          </a:p>
          <a:p>
            <a:pPr>
              <a:buFont typeface="Arial" pitchFamily="34" charset="0"/>
              <a:buChar char="•"/>
            </a:pPr>
            <a:endParaRPr lang="en-NZ" dirty="0" smtClean="0"/>
          </a:p>
          <a:p>
            <a:pPr>
              <a:buFont typeface="Arial" pitchFamily="34" charset="0"/>
              <a:buChar char="•"/>
            </a:pPr>
            <a:r>
              <a:rPr lang="en-NZ" dirty="0" smtClean="0"/>
              <a:t>The telephone is the most profitable invention in US history.</a:t>
            </a:r>
            <a:br>
              <a:rPr lang="en-NZ" dirty="0" smtClean="0"/>
            </a:br>
            <a:r>
              <a:rPr lang="en-NZ" dirty="0" smtClean="0"/>
              <a:t/>
            </a:r>
            <a:br>
              <a:rPr lang="en-NZ" dirty="0" smtClean="0"/>
            </a:br>
            <a:r>
              <a:rPr lang="en-NZ" dirty="0" smtClean="0"/>
              <a:t/>
            </a:r>
            <a:br>
              <a:rPr lang="en-NZ" dirty="0" smtClean="0"/>
            </a:br>
            <a:r>
              <a:rPr lang="en-NZ" dirty="0" smtClean="0"/>
              <a:t/>
            </a:r>
            <a:br>
              <a:rPr lang="en-NZ" dirty="0" smtClean="0"/>
            </a:br>
            <a:r>
              <a:rPr lang="en-NZ" dirty="0" smtClean="0"/>
              <a:t/>
            </a:r>
            <a:br>
              <a:rPr lang="en-NZ" dirty="0" smtClean="0"/>
            </a:br>
            <a:r>
              <a:rPr lang="en-NZ" dirty="0" smtClean="0"/>
              <a:t/>
            </a:r>
            <a:br>
              <a:rPr lang="en-NZ" dirty="0" smtClean="0"/>
            </a:br>
            <a:r>
              <a:rPr lang="en-NZ" dirty="0" smtClean="0"/>
              <a:t/>
            </a:r>
            <a:br>
              <a:rPr lang="en-NZ" dirty="0" smtClean="0"/>
            </a:br>
            <a:r>
              <a:rPr lang="en-NZ" dirty="0" smtClean="0"/>
              <a:t/>
            </a:r>
            <a:br>
              <a:rPr lang="en-NZ" dirty="0" smtClean="0"/>
            </a:br>
            <a:endParaRPr lang="en-NZ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7" dur="8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8" dur="8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8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2" dur="8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3" dur="8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8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7" dur="8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8" dur="8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8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118</TotalTime>
  <Words>124</Words>
  <Application>Microsoft Office PowerPoint</Application>
  <PresentationFormat>On-screen Show (4:3)</PresentationFormat>
  <Paragraphs>32</Paragraphs>
  <Slides>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Flow</vt:lpstr>
      <vt:lpstr>Slide 1</vt:lpstr>
      <vt:lpstr>Slide 2</vt:lpstr>
      <vt:lpstr>Slide 3</vt:lpstr>
      <vt:lpstr>Slide 4</vt:lpstr>
      <vt:lpstr>Slide 5</vt:lpstr>
      <vt:lpstr>Slide 6</vt:lpstr>
    </vt:vector>
  </TitlesOfParts>
  <Company>Christchurch City Libraries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Christchurch City Libraries</dc:creator>
  <cp:lastModifiedBy>Christchurch City Libraries</cp:lastModifiedBy>
  <cp:revision>19</cp:revision>
  <dcterms:created xsi:type="dcterms:W3CDTF">2010-12-06T00:15:49Z</dcterms:created>
  <dcterms:modified xsi:type="dcterms:W3CDTF">2010-12-07T20:15:01Z</dcterms:modified>
</cp:coreProperties>
</file>